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C714DC-AD3B-4952-955B-6FD69558B951}" v="14" dt="2023-04-15T10:44:55.368"/>
    <p1510:client id="{55234D36-8213-4ABE-85A7-94996F3DFE37}" v="380" dt="2023-04-12T18:23:17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Saturday, April 15,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Saturday, April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4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Saturday, April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4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Saturday, April 15,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1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Saturday, April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3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Saturday, April 15,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2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Saturday, April 15,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7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Saturday, April 15,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Saturday, April 15,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Saturday, April 15,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Saturday, April 15,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Saturday, April 15,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88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50CAB9-F0AE-414E-805C-776919054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7C80BC-190C-4813-9BAE-C4B56C5C7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20000" y="619201"/>
            <a:ext cx="3095626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b="1" cap="none"/>
              <a:t>FONTE</a:t>
            </a:r>
            <a:r>
              <a:rPr lang="en-US" sz="2500" cap="none"/>
              <a:t>:</a:t>
            </a:r>
            <a:br>
              <a:rPr lang="en-US" sz="2500" cap="none"/>
            </a:br>
            <a:endParaRPr lang="en-US" sz="2500" cap="none"/>
          </a:p>
          <a:p>
            <a:pPr algn="l">
              <a:lnSpc>
                <a:spcPct val="90000"/>
              </a:lnSpc>
            </a:pPr>
            <a:r>
              <a:rPr lang="en-US" sz="2500" cap="none"/>
              <a:t>www.freeimages.com</a:t>
            </a:r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47692D66-D3B5-0CF0-1509-B4825BEBFB20}"/>
              </a:ext>
            </a:extLst>
          </p:cNvPr>
          <p:cNvSpPr/>
          <p:nvPr/>
        </p:nvSpPr>
        <p:spPr>
          <a:xfrm>
            <a:off x="4548188" y="633600"/>
            <a:ext cx="6900137" cy="128251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b="1" spc="20" dirty="0">
                <a:solidFill>
                  <a:schemeClr val="tx1">
                    <a:alpha val="58000"/>
                  </a:schemeClr>
                </a:solidFill>
              </a:rPr>
              <a:t>VALUTAZIONE:</a:t>
            </a:r>
            <a:endParaRPr lang="en-US" sz="2000" spc="20" dirty="0">
              <a:solidFill>
                <a:schemeClr val="tx1">
                  <a:alpha val="58000"/>
                </a:schemeClr>
              </a:solidFill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b="1" spc="20" dirty="0">
                <a:solidFill>
                  <a:schemeClr val="tx1">
                    <a:alpha val="58000"/>
                  </a:schemeClr>
                </a:solidFill>
              </a:rPr>
              <a:t>UNA STELLA</a:t>
            </a:r>
            <a:endParaRPr lang="it-IT" sz="1100" spc="20" dirty="0">
              <a:solidFill>
                <a:schemeClr val="tx1">
                  <a:alpha val="58000"/>
                </a:schemeClr>
              </a:solidFill>
              <a:highlight>
                <a:srgbClr val="FFFFFF"/>
              </a:highlight>
              <a:latin typeface="Arial"/>
              <a:cs typeface="Arial"/>
            </a:endParaRPr>
          </a:p>
        </p:txBody>
      </p:sp>
      <p:pic>
        <p:nvPicPr>
          <p:cNvPr id="4" name="Immagine 4" descr="Immagine che contiene cielo, aria aperta, montagna, casa&#10;&#10;Descrizione generata automaticamente">
            <a:extLst>
              <a:ext uri="{FF2B5EF4-FFF2-40B4-BE49-F238E27FC236}">
                <a16:creationId xmlns:a16="http://schemas.microsoft.com/office/drawing/2014/main" id="{3DA7C3E6-2F89-5286-12BD-79070DEAD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52" b="15939"/>
          <a:stretch/>
        </p:blipFill>
        <p:spPr>
          <a:xfrm>
            <a:off x="20" y="2584536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913A3E-1830-A834-C14A-0D450A13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pc="-100"/>
              <a:t>FONTE:</a:t>
            </a:r>
            <a:br>
              <a:rPr lang="en-US" spc="-100"/>
            </a:br>
            <a:r>
              <a:rPr lang="en-US" spc="-100"/>
              <a:t>http://www.datiopen.it/</a:t>
            </a:r>
          </a:p>
        </p:txBody>
      </p:sp>
      <p:pic>
        <p:nvPicPr>
          <p:cNvPr id="4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161E58F-E18F-D334-8634-1F6F4BB92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6" b="15133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7745C1-D917-8648-50E5-DD48FE06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dirty="0">
                <a:solidFill>
                  <a:srgbClr val="FFFFFF">
                    <a:alpha val="58000"/>
                  </a:srgbClr>
                </a:solidFill>
              </a:rPr>
              <a:t>VALUTAZIONE: DUE STELLE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1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438E27F7-3F29-47F0-B30F-5850591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6B16CD8D-2899-43D9-995B-DD1278D6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F38A32B-CAD5-4D19-8E90-F63EB690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CB5BDF-C4DB-949D-DC7D-1ABB434E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>
            <a:normAutofit/>
          </a:bodyPr>
          <a:lstStyle/>
          <a:p>
            <a:r>
              <a:rPr lang="it-IT" dirty="0"/>
              <a:t>FONTE:</a:t>
            </a:r>
            <a:br>
              <a:rPr lang="it-IT" dirty="0"/>
            </a:br>
            <a:r>
              <a:rPr lang="it-IT" dirty="0">
                <a:ea typeface="+mj-lt"/>
                <a:cs typeface="+mj-lt"/>
              </a:rPr>
              <a:t>www.dati.gov.it</a:t>
            </a:r>
            <a:endParaRPr lang="it-IT" dirty="0"/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E44C94BF-2F3D-1D8B-FB2E-F703E631E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65"/>
          <a:stretch/>
        </p:blipFill>
        <p:spPr>
          <a:xfrm>
            <a:off x="1185059" y="2101058"/>
            <a:ext cx="3013959" cy="3501162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B1CF27F-5D4B-3A3C-8BCC-1E00C33E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633600"/>
            <a:ext cx="4991962" cy="513537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dirty="0">
                <a:solidFill>
                  <a:srgbClr val="FFFFFF">
                    <a:alpha val="58000"/>
                  </a:srgbClr>
                </a:solidFill>
              </a:rPr>
              <a:t>APERTO CON VISUAL STUDIO CODE: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pic>
        <p:nvPicPr>
          <p:cNvPr id="10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B5E95-95F6-0F40-E046-BE3826DE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431" y="1262188"/>
            <a:ext cx="7053262" cy="3571623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C832C9C-ACE3-31E0-86AC-D50BD973785B}"/>
              </a:ext>
            </a:extLst>
          </p:cNvPr>
          <p:cNvSpPr/>
          <p:nvPr/>
        </p:nvSpPr>
        <p:spPr>
          <a:xfrm>
            <a:off x="5715000" y="5164335"/>
            <a:ext cx="5953124" cy="113109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VALUTAZIONE: TRE STELLE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818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4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4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68C6F167-FCEB-BAA2-C691-99E95C0F3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22" r="1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Rectangle 5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8B16E3-B658-5CA6-7D7F-F639E15F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1449388"/>
            <a:ext cx="5015638" cy="207501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500" b="1" spc="-100"/>
              <a:t>FONTE:</a:t>
            </a:r>
            <a:br>
              <a:rPr lang="en-US" sz="3500" b="1" spc="-100"/>
            </a:br>
            <a:r>
              <a:rPr lang="en-US" sz="3500" b="1" spc="-100"/>
              <a:t>www.music.apple.com</a:t>
            </a:r>
            <a:endParaRPr lang="en-US" sz="3500" spc="-100"/>
          </a:p>
        </p:txBody>
      </p:sp>
      <p:grpSp>
        <p:nvGrpSpPr>
          <p:cNvPr id="69" name="Group 5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5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70" name="Group 5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5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9DBA33CC-C864-9146-C8D9-5431E773B3E7}"/>
              </a:ext>
            </a:extLst>
          </p:cNvPr>
          <p:cNvSpPr/>
          <p:nvPr/>
        </p:nvSpPr>
        <p:spPr>
          <a:xfrm>
            <a:off x="1427408" y="397098"/>
            <a:ext cx="622479" cy="1631324"/>
          </a:xfrm>
          <a:prstGeom prst="up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7E30B4-5C70-5312-62AE-DF69F85976F9}"/>
              </a:ext>
            </a:extLst>
          </p:cNvPr>
          <p:cNvSpPr txBox="1"/>
          <p:nvPr/>
        </p:nvSpPr>
        <p:spPr>
          <a:xfrm>
            <a:off x="2052570" y="3434366"/>
            <a:ext cx="404095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/>
              <a:t>VALUTAZIONE: QUATTRO STELLE</a:t>
            </a:r>
          </a:p>
        </p:txBody>
      </p:sp>
    </p:spTree>
    <p:extLst>
      <p:ext uri="{BB962C8B-B14F-4D97-AF65-F5344CB8AC3E}">
        <p14:creationId xmlns:p14="http://schemas.microsoft.com/office/powerpoint/2010/main" val="85172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AC5689C5-C365-4756-8748-420A638FD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D069FC84-C6C5-489C-A3A5-2AF7A7FA3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BBF489-250A-EF48-5FFC-E3BCF9E3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spc="-100"/>
              <a:t>FONTE:</a:t>
            </a:r>
            <a:br>
              <a:rPr lang="en-US" sz="2000" b="1" spc="-100"/>
            </a:br>
            <a:r>
              <a:rPr lang="en-US" sz="2000" b="1" spc="-100"/>
              <a:t>WIKIPEDIA.ORG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4CE425-D7D1-D611-73AA-AB5ABD6D5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265256"/>
            <a:ext cx="8831989" cy="709746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VALUTAZIONE: CINQUE STELLE</a:t>
            </a:r>
          </a:p>
        </p:txBody>
      </p:sp>
      <p:sp useBgFill="1">
        <p:nvSpPr>
          <p:cNvPr id="42" name="Freeform: Shape 23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2427176"/>
            <a:ext cx="12191501" cy="4430825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9B8293-EC43-2D72-B155-CC90673B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16" y="3249613"/>
            <a:ext cx="6918293" cy="2888387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0541256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6" baseType="lpstr">
      <vt:lpstr>BlobVTI</vt:lpstr>
      <vt:lpstr>FONTE:  www.freeimages.com</vt:lpstr>
      <vt:lpstr>FONTE: http://www.datiopen.it/</vt:lpstr>
      <vt:lpstr>FONTE: www.dati.gov.it</vt:lpstr>
      <vt:lpstr>FONTE: www.music.apple.com</vt:lpstr>
      <vt:lpstr>FONTE: WIKIPEDIA.ORG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127</cp:revision>
  <dcterms:created xsi:type="dcterms:W3CDTF">2023-04-12T17:28:08Z</dcterms:created>
  <dcterms:modified xsi:type="dcterms:W3CDTF">2023-04-15T10:46:11Z</dcterms:modified>
</cp:coreProperties>
</file>